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2"/>
  </p:notesMasterIdLst>
  <p:handoutMasterIdLst>
    <p:handoutMasterId r:id="rId43"/>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42" r:id="rId34"/>
    <p:sldId id="1943" r:id="rId35"/>
    <p:sldId id="1944" r:id="rId36"/>
    <p:sldId id="1945" r:id="rId37"/>
    <p:sldId id="1946" r:id="rId38"/>
    <p:sldId id="1947" r:id="rId39"/>
    <p:sldId id="1948" r:id="rId40"/>
    <p:sldId id="1949"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Garamond" panose="02020404030301010803" pitchFamily="18"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Open Sans bold" panose="020B0706030804020204" pitchFamily="34" charset="0"/>
      <p:regular r:id="rId56"/>
      <p:bold r:id="rId57"/>
      <p:italic r:id="rId58"/>
      <p:boldItalic r:id="rId59"/>
    </p:embeddedFont>
    <p:embeddedFont>
      <p:font typeface="Open Sans Light" panose="020B0306030504020204" pitchFamily="34"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9"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tiff"/><Relationship Id="rId1" Type="http://schemas.openxmlformats.org/officeDocument/2006/relationships/slideLayout" Target="../slideLayouts/slideLayout4.xml"/><Relationship Id="rId6" Type="http://schemas.openxmlformats.org/officeDocument/2006/relationships/image" Target="../media/image49.emf"/><Relationship Id="rId11" Type="http://schemas.openxmlformats.org/officeDocument/2006/relationships/image" Target="../media/image39.png"/><Relationship Id="rId5" Type="http://schemas.openxmlformats.org/officeDocument/2006/relationships/image" Target="../media/image48.emf"/><Relationship Id="rId10" Type="http://schemas.openxmlformats.org/officeDocument/2006/relationships/image" Target="../media/image52.png"/><Relationship Id="rId4" Type="http://schemas.openxmlformats.org/officeDocument/2006/relationships/image" Target="../media/image47.emf"/><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5271058"/>
            <a:ext cx="3424283" cy="1477328"/>
          </a:xfrm>
          <a:prstGeom prst="rect">
            <a:avLst/>
          </a:prstGeom>
          <a:noFill/>
        </p:spPr>
        <p:txBody>
          <a:bodyPr wrap="square" rtlCol="0">
            <a:spAutoFit/>
          </a:bodyPr>
          <a:lstStyle/>
          <a:p>
            <a:r>
              <a:rPr lang="en-US" dirty="0"/>
              <a:t>Note: 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and </a:t>
            </a:r>
            <a:r>
              <a:rPr lang="en-US" dirty="0" err="1"/>
              <a:t>dS</a:t>
            </a:r>
            <a:endParaRPr lang="en-US" dirty="0"/>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pic>
        <p:nvPicPr>
          <p:cNvPr id="11" name="Picture 10">
            <a:extLst>
              <a:ext uri="{FF2B5EF4-FFF2-40B4-BE49-F238E27FC236}">
                <a16:creationId xmlns:a16="http://schemas.microsoft.com/office/drawing/2014/main" id="{BE9A438A-BB77-2EA4-5828-690AB3E0686A}"/>
              </a:ext>
            </a:extLst>
          </p:cNvPr>
          <p:cNvPicPr>
            <a:picLocks noChangeAspect="1"/>
          </p:cNvPicPr>
          <p:nvPr/>
        </p:nvPicPr>
        <p:blipFill>
          <a:blip r:embed="rId4"/>
          <a:stretch>
            <a:fillRect/>
          </a:stretch>
        </p:blipFill>
        <p:spPr>
          <a:xfrm>
            <a:off x="1984453" y="4878349"/>
            <a:ext cx="3695700" cy="7366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13" name="Picture 12">
            <a:extLst>
              <a:ext uri="{FF2B5EF4-FFF2-40B4-BE49-F238E27FC236}">
                <a16:creationId xmlns:a16="http://schemas.microsoft.com/office/drawing/2014/main" id="{8FAF5853-9263-60B5-BD47-155D26A8F45C}"/>
              </a:ext>
            </a:extLst>
          </p:cNvPr>
          <p:cNvPicPr>
            <a:picLocks noChangeAspect="1"/>
          </p:cNvPicPr>
          <p:nvPr/>
        </p:nvPicPr>
        <p:blipFill>
          <a:blip r:embed="rId5"/>
          <a:stretch>
            <a:fillRect/>
          </a:stretch>
        </p:blipFill>
        <p:spPr>
          <a:xfrm>
            <a:off x="5680153" y="2721285"/>
            <a:ext cx="2552700" cy="6731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6497</TotalTime>
  <Words>2220</Words>
  <Application>Microsoft Macintosh PowerPoint</Application>
  <PresentationFormat>Widescreen</PresentationFormat>
  <Paragraphs>313</Paragraphs>
  <Slides>40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Calibri</vt:lpstr>
      <vt:lpstr>Garamond</vt:lpstr>
      <vt:lpstr>Wingdings</vt:lpstr>
      <vt:lpstr>Courier New</vt:lpstr>
      <vt:lpstr>Open Sans bold</vt:lpstr>
      <vt:lpstr>Symbol</vt:lpstr>
      <vt:lpstr>Arial</vt:lpstr>
      <vt:lpstr>Open Sans Light</vt:lpstr>
      <vt:lpstr>Symbol</vt:lpstr>
      <vt:lpstr>Open Sans</vt:lpstr>
      <vt:lpstr>Sandia Angles</vt:lpstr>
      <vt:lpstr>ME469: Common Discretization  Approaches</vt:lpstr>
      <vt:lpstr>Lecture Objectives</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602</cp:revision>
  <cp:lastPrinted>2022-11-15T19:00:23Z</cp:lastPrinted>
  <dcterms:created xsi:type="dcterms:W3CDTF">2018-07-21T13:25:45Z</dcterms:created>
  <dcterms:modified xsi:type="dcterms:W3CDTF">2023-03-20T14:25:41Z</dcterms:modified>
</cp:coreProperties>
</file>